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0" autoAdjust="0"/>
    <p:restoredTop sz="94707" autoAdjust="0"/>
  </p:normalViewPr>
  <p:slideViewPr>
    <p:cSldViewPr snapToGrid="0">
      <p:cViewPr>
        <p:scale>
          <a:sx n="100" d="100"/>
          <a:sy n="100" d="100"/>
        </p:scale>
        <p:origin x="-228" y="-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99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7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85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92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67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15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4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302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3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8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3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03893-3221-45FE-8822-2CF3B4FE2523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A7930-9C6E-459E-B7E8-0A7CED32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141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63906" y="117476"/>
            <a:ext cx="79785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STATISTIC FOR TRANSFER OF LAND OWNERSHIP</a:t>
            </a:r>
          </a:p>
          <a:p>
            <a:pPr algn="ctr"/>
            <a:r>
              <a:rPr lang="en-US" b="1" dirty="0"/>
              <a:t>FROM RECEIVING APPLICATION UNTIL RECEIVING APPROVAL</a:t>
            </a:r>
          </a:p>
          <a:p>
            <a:pPr algn="ctr"/>
            <a:r>
              <a:rPr lang="en-US" b="1" dirty="0"/>
              <a:t>FROM RELEVANT AUTHORITY</a:t>
            </a:r>
          </a:p>
          <a:p>
            <a:pPr algn="ctr"/>
            <a:r>
              <a:rPr lang="en-US" b="1" dirty="0"/>
              <a:t>JANUARY 2020 </a:t>
            </a:r>
            <a:r>
              <a:rPr lang="en-US" b="1"/>
              <a:t>UNTIL MARCH </a:t>
            </a:r>
            <a:r>
              <a:rPr lang="en-US" b="1" dirty="0"/>
              <a:t>2020</a:t>
            </a:r>
            <a:endParaRPr lang="en-US" alt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408697"/>
              </p:ext>
            </p:extLst>
          </p:nvPr>
        </p:nvGraphicFramePr>
        <p:xfrm>
          <a:off x="1103412" y="1687284"/>
          <a:ext cx="10341336" cy="20097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2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4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6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56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04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569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99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99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468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993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8993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7842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8993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3418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33904">
                <a:tc rowSpan="2">
                  <a:txBody>
                    <a:bodyPr/>
                    <a:lstStyle/>
                    <a:p>
                      <a:pPr marL="4572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MONTH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APPLICATION RECEIVED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 anchor="ctr"/>
                </a:tc>
                <a:tc gridSpan="1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DURATOON (DAYS)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1-30 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31-60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61-90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91-120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121-150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151-180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181-210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211-240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241-270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271-300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301-330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331-365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MORE THAN 365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NOT YET APPROVED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CANCEL*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NO APPROVAL NEEDED</a:t>
                      </a:r>
                    </a:p>
                  </a:txBody>
                  <a:tcPr marL="60153" marR="6015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8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JAN 2020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8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FEB 2020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123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28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MAR 2020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53" marR="60153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E4FB24E-3E1A-4974-B9D8-505F8BCD6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684698"/>
              </p:ext>
            </p:extLst>
          </p:nvPr>
        </p:nvGraphicFramePr>
        <p:xfrm>
          <a:off x="1103412" y="3697049"/>
          <a:ext cx="10354296" cy="1385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9432">
                  <a:extLst>
                    <a:ext uri="{9D8B030D-6E8A-4147-A177-3AD203B41FA5}">
                      <a16:colId xmlns:a16="http://schemas.microsoft.com/office/drawing/2014/main" val="3235672396"/>
                    </a:ext>
                  </a:extLst>
                </a:gridCol>
                <a:gridCol w="877529">
                  <a:extLst>
                    <a:ext uri="{9D8B030D-6E8A-4147-A177-3AD203B41FA5}">
                      <a16:colId xmlns:a16="http://schemas.microsoft.com/office/drawing/2014/main" val="1237033299"/>
                    </a:ext>
                  </a:extLst>
                </a:gridCol>
                <a:gridCol w="464575">
                  <a:extLst>
                    <a:ext uri="{9D8B030D-6E8A-4147-A177-3AD203B41FA5}">
                      <a16:colId xmlns:a16="http://schemas.microsoft.com/office/drawing/2014/main" val="2711821600"/>
                    </a:ext>
                  </a:extLst>
                </a:gridCol>
                <a:gridCol w="464575">
                  <a:extLst>
                    <a:ext uri="{9D8B030D-6E8A-4147-A177-3AD203B41FA5}">
                      <a16:colId xmlns:a16="http://schemas.microsoft.com/office/drawing/2014/main" val="3663728468"/>
                    </a:ext>
                  </a:extLst>
                </a:gridCol>
                <a:gridCol w="464575">
                  <a:extLst>
                    <a:ext uri="{9D8B030D-6E8A-4147-A177-3AD203B41FA5}">
                      <a16:colId xmlns:a16="http://schemas.microsoft.com/office/drawing/2014/main" val="557660266"/>
                    </a:ext>
                  </a:extLst>
                </a:gridCol>
                <a:gridCol w="464575">
                  <a:extLst>
                    <a:ext uri="{9D8B030D-6E8A-4147-A177-3AD203B41FA5}">
                      <a16:colId xmlns:a16="http://schemas.microsoft.com/office/drawing/2014/main" val="2253974007"/>
                    </a:ext>
                  </a:extLst>
                </a:gridCol>
                <a:gridCol w="550733">
                  <a:extLst>
                    <a:ext uri="{9D8B030D-6E8A-4147-A177-3AD203B41FA5}">
                      <a16:colId xmlns:a16="http://schemas.microsoft.com/office/drawing/2014/main" val="467394252"/>
                    </a:ext>
                  </a:extLst>
                </a:gridCol>
                <a:gridCol w="558141">
                  <a:extLst>
                    <a:ext uri="{9D8B030D-6E8A-4147-A177-3AD203B41FA5}">
                      <a16:colId xmlns:a16="http://schemas.microsoft.com/office/drawing/2014/main" val="1814513347"/>
                    </a:ext>
                  </a:extLst>
                </a:gridCol>
                <a:gridCol w="546265">
                  <a:extLst>
                    <a:ext uri="{9D8B030D-6E8A-4147-A177-3AD203B41FA5}">
                      <a16:colId xmlns:a16="http://schemas.microsoft.com/office/drawing/2014/main" val="3404538566"/>
                    </a:ext>
                  </a:extLst>
                </a:gridCol>
                <a:gridCol w="593766">
                  <a:extLst>
                    <a:ext uri="{9D8B030D-6E8A-4147-A177-3AD203B41FA5}">
                      <a16:colId xmlns:a16="http://schemas.microsoft.com/office/drawing/2014/main" val="1400707036"/>
                    </a:ext>
                  </a:extLst>
                </a:gridCol>
                <a:gridCol w="593766">
                  <a:extLst>
                    <a:ext uri="{9D8B030D-6E8A-4147-A177-3AD203B41FA5}">
                      <a16:colId xmlns:a16="http://schemas.microsoft.com/office/drawing/2014/main" val="1887711882"/>
                    </a:ext>
                  </a:extLst>
                </a:gridCol>
                <a:gridCol w="605642">
                  <a:extLst>
                    <a:ext uri="{9D8B030D-6E8A-4147-A177-3AD203B41FA5}">
                      <a16:colId xmlns:a16="http://schemas.microsoft.com/office/drawing/2014/main" val="41819540"/>
                    </a:ext>
                  </a:extLst>
                </a:gridCol>
                <a:gridCol w="605641">
                  <a:extLst>
                    <a:ext uri="{9D8B030D-6E8A-4147-A177-3AD203B41FA5}">
                      <a16:colId xmlns:a16="http://schemas.microsoft.com/office/drawing/2014/main" val="3408391225"/>
                    </a:ext>
                  </a:extLst>
                </a:gridCol>
                <a:gridCol w="570016">
                  <a:extLst>
                    <a:ext uri="{9D8B030D-6E8A-4147-A177-3AD203B41FA5}">
                      <a16:colId xmlns:a16="http://schemas.microsoft.com/office/drawing/2014/main" val="1508665240"/>
                    </a:ext>
                  </a:extLst>
                </a:gridCol>
                <a:gridCol w="475013">
                  <a:extLst>
                    <a:ext uri="{9D8B030D-6E8A-4147-A177-3AD203B41FA5}">
                      <a16:colId xmlns:a16="http://schemas.microsoft.com/office/drawing/2014/main" val="1908823600"/>
                    </a:ext>
                  </a:extLst>
                </a:gridCol>
                <a:gridCol w="665018">
                  <a:extLst>
                    <a:ext uri="{9D8B030D-6E8A-4147-A177-3AD203B41FA5}">
                      <a16:colId xmlns:a16="http://schemas.microsoft.com/office/drawing/2014/main" val="4207534746"/>
                    </a:ext>
                  </a:extLst>
                </a:gridCol>
                <a:gridCol w="593766">
                  <a:extLst>
                    <a:ext uri="{9D8B030D-6E8A-4147-A177-3AD203B41FA5}">
                      <a16:colId xmlns:a16="http://schemas.microsoft.com/office/drawing/2014/main" val="10876924"/>
                    </a:ext>
                  </a:extLst>
                </a:gridCol>
                <a:gridCol w="641268">
                  <a:extLst>
                    <a:ext uri="{9D8B030D-6E8A-4147-A177-3AD203B41FA5}">
                      <a16:colId xmlns:a16="http://schemas.microsoft.com/office/drawing/2014/main" val="2550757685"/>
                    </a:ext>
                  </a:extLst>
                </a:gridCol>
              </a:tblGrid>
              <a:tr h="6926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TOTAL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279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87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172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Condensed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205955"/>
                  </a:ext>
                </a:extLst>
              </a:tr>
              <a:tr h="6926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PERCENT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62%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832920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E0E5F509-D987-4EC9-B0A6-7BF904A83E37}"/>
              </a:ext>
            </a:extLst>
          </p:cNvPr>
          <p:cNvSpPr/>
          <p:nvPr/>
        </p:nvSpPr>
        <p:spPr>
          <a:xfrm>
            <a:off x="1072243" y="5786342"/>
            <a:ext cx="10047514" cy="289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*Cancelled with consent from both parties (21 days period).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513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75C8E348393D41B314198E6521CEF1" ma:contentTypeVersion="3" ma:contentTypeDescription="Create a new document." ma:contentTypeScope="" ma:versionID="e4297faac0e7e567b55095b96042ec5b">
  <xsd:schema xmlns:xsd="http://www.w3.org/2001/XMLSchema" xmlns:xs="http://www.w3.org/2001/XMLSchema" xmlns:p="http://schemas.microsoft.com/office/2006/metadata/properties" xmlns:ns1="http://schemas.microsoft.com/sharepoint/v3" xmlns:ns2="4b95fb1d-a49b-49a1-a234-c29bcd2a38d0" targetNamespace="http://schemas.microsoft.com/office/2006/metadata/properties" ma:root="true" ma:fieldsID="f78b7a2fda048effec4c7e6c8e40d6a5" ns1:_="" ns2:_="">
    <xsd:import namespace="http://schemas.microsoft.com/sharepoint/v3"/>
    <xsd:import namespace="4b95fb1d-a49b-49a1-a234-c29bcd2a38d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95fb1d-a49b-49a1-a234-c29bcd2a38d0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b95fb1d-a49b-49a1-a234-c29bcd2a38d0">4K3C37K6742F-2102554853-59</_dlc_DocId>
    <_dlc_DocIdUrl xmlns="4b95fb1d-a49b-49a1-a234-c29bcd2a38d0">
      <Url>http://www.land.gov.bn/_layouts/15/DocIdRedir.aspx?ID=4K3C37K6742F-2102554853-59</Url>
      <Description>4K3C37K6742F-2102554853-59</Description>
    </_dlc_DocIdUrl>
  </documentManagement>
</p:properties>
</file>

<file path=customXml/item4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AD4C8D16-7900-42D3-B4BE-7848AD36B2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AF1D23-E285-4788-99A4-D7863BEBF1B6}"/>
</file>

<file path=customXml/itemProps3.xml><?xml version="1.0" encoding="utf-8"?>
<ds:datastoreItem xmlns:ds="http://schemas.openxmlformats.org/officeDocument/2006/customXml" ds:itemID="{5FD75083-FD09-4325-9192-F8717FEAC0BD}">
  <ds:schemaRefs>
    <ds:schemaRef ds:uri="http://schemas.microsoft.com/sharepoint/v3"/>
    <ds:schemaRef ds:uri="http://www.w3.org/XML/1998/namespace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3212A202-5417-4273-9987-587B5CD528D8}"/>
</file>

<file path=docProps/app.xml><?xml version="1.0" encoding="utf-8"?>
<Properties xmlns="http://schemas.openxmlformats.org/officeDocument/2006/extended-properties" xmlns:vt="http://schemas.openxmlformats.org/officeDocument/2006/docPropsVTypes">
  <TotalTime>19283</TotalTime>
  <Words>180</Words>
  <Application>Microsoft Office PowerPoint</Application>
  <PresentationFormat>Widescreen</PresentationFormat>
  <Paragraphs>123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Condensed</vt:lpstr>
      <vt:lpstr>Bahnschrift SemiBold SemiConden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owner</cp:lastModifiedBy>
  <cp:revision>21</cp:revision>
  <cp:lastPrinted>2020-01-29T02:22:37Z</cp:lastPrinted>
  <dcterms:created xsi:type="dcterms:W3CDTF">2016-12-22T02:16:08Z</dcterms:created>
  <dcterms:modified xsi:type="dcterms:W3CDTF">2020-04-22T14:42:57Z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0x0101004A75C8E348393D41B314198E6521CEF1</vt:lpwstr>
  </property>
  <property fmtid="{D5CDD505-2E9C-101B-9397-08002B2CF9AE}" pid="3" name="_dlc_DocIdItemGuid">
    <vt:lpwstr>a9e3f1b6-5d92-4db1-b3ae-8bfd7a073af1</vt:lpwstr>
  </property>
</Properties>
</file>