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Total EDR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1063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21063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21063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21063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2988666879067862"/>
                  <c:y val="-0.5832172192068224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782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782" dirty="0" smtClean="0">
                        <a:solidFill>
                          <a:schemeClr val="tx1"/>
                        </a:solidFill>
                      </a:rPr>
                      <a:t>6,795.372 </a:t>
                    </a:r>
                    <a:r>
                      <a:rPr lang="en-US" sz="1782" dirty="0" err="1" smtClean="0">
                        <a:solidFill>
                          <a:schemeClr val="tx1"/>
                        </a:solidFill>
                      </a:rPr>
                      <a:t>Ekar</a:t>
                    </a:r>
                    <a:endParaRPr lang="en-US" sz="180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 w="2808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4670854004521111"/>
                  <c:y val="1.11362535993680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782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782" b="1" dirty="0" smtClean="0">
                        <a:solidFill>
                          <a:schemeClr val="tx1"/>
                        </a:solidFill>
                      </a:rPr>
                      <a:t>29,444.016Ekar</a:t>
                    </a:r>
                    <a:endParaRPr lang="en-US" sz="180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 w="2808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8036493993164149"/>
                  <c:y val="0.4956520483483253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782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782" dirty="0" smtClean="0">
                        <a:solidFill>
                          <a:schemeClr val="tx1"/>
                        </a:solidFill>
                      </a:rPr>
                      <a:t>39,312.051 </a:t>
                    </a:r>
                    <a:r>
                      <a:rPr lang="en-US" sz="1782" dirty="0" err="1" smtClean="0">
                        <a:solidFill>
                          <a:schemeClr val="tx1"/>
                        </a:solidFill>
                      </a:rPr>
                      <a:t>Ekar</a:t>
                    </a:r>
                    <a:endParaRPr lang="en-US" sz="1800" dirty="0">
                      <a:solidFill>
                        <a:schemeClr val="tx1"/>
                      </a:solidFill>
                    </a:endParaRPr>
                  </a:p>
                </c:rich>
              </c:tx>
              <c:spPr>
                <a:noFill/>
                <a:ln w="2808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8084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769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0531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Brunei Muara</c:v>
                </c:pt>
                <c:pt idx="1">
                  <c:v>Tutong</c:v>
                </c:pt>
                <c:pt idx="2">
                  <c:v>Belait</c:v>
                </c:pt>
                <c:pt idx="3">
                  <c:v>Temburong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51142</c:v>
                </c:pt>
                <c:pt idx="1">
                  <c:v>13030</c:v>
                </c:pt>
                <c:pt idx="2">
                  <c:v>8082</c:v>
                </c:pt>
                <c:pt idx="3">
                  <c:v>3392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Area (Acre)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1063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21063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21063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21063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 w="28084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24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10531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Brunei Muara</c:v>
                </c:pt>
                <c:pt idx="1">
                  <c:v>Tutong</c:v>
                </c:pt>
                <c:pt idx="2">
                  <c:v>Belait</c:v>
                </c:pt>
                <c:pt idx="3">
                  <c:v>Temburong</c:v>
                </c:pt>
              </c:strCache>
            </c:strRef>
          </c:cat>
          <c:val>
            <c:numRef>
              <c:f>Sheet1!$C$2:$C$5</c:f>
              <c:numCache>
                <c:formatCode>#,##0.00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147">
          <a:noFill/>
        </a:ln>
      </c:spPr>
    </c:plotArea>
    <c:legend>
      <c:legendPos val="r"/>
      <c:layout/>
      <c:overlay val="0"/>
      <c:spPr>
        <a:noFill/>
        <a:ln w="28084">
          <a:noFill/>
        </a:ln>
      </c:spPr>
      <c:txPr>
        <a:bodyPr rot="0" spcFirstLastPara="1" vertOverflow="ellipsis" vert="horz" wrap="square" anchor="ctr" anchorCtr="1"/>
        <a:lstStyle/>
        <a:p>
          <a:pPr>
            <a:defRPr sz="398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0.52329</cdr:x>
      <cdr:y>0.10625</cdr:y>
    </cdr:from>
    <cdr:to>
      <cdr:x>0.63654</cdr:x>
      <cdr:y>0.15081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526368" y="566527"/>
          <a:ext cx="981171" cy="2746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GB"/>
        </a:p>
      </cdr:txBody>
    </cdr:sp>
  </cdr:relSizeAnchor>
  <cdr:relSizeAnchor xmlns:cdr="http://schemas.openxmlformats.org/drawingml/2006/chartDrawing">
    <cdr:from>
      <cdr:x>0.151</cdr:x>
      <cdr:y>0.48845</cdr:y>
    </cdr:from>
    <cdr:to>
      <cdr:x>0.2468</cdr:x>
      <cdr:y>0.53871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741785" y="2875241"/>
          <a:ext cx="1105032" cy="2958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smtClean="0">
              <a:solidFill>
                <a:schemeClr val="tx1"/>
              </a:solidFill>
            </a:rPr>
            <a:t>14,412 </a:t>
          </a:r>
          <a:r>
            <a:rPr lang="en-US" sz="1400" b="1" dirty="0" smtClean="0">
              <a:solidFill>
                <a:schemeClr val="tx1"/>
              </a:solidFill>
            </a:rPr>
            <a:t>EDR</a:t>
          </a:r>
          <a:endParaRPr lang="en-US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0.30746</cdr:x>
      <cdr:y>0.18194</cdr:y>
    </cdr:from>
    <cdr:to>
      <cdr:x>0.40352</cdr:x>
      <cdr:y>0.22783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3546474" y="1071003"/>
          <a:ext cx="1108030" cy="27012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smtClean="0">
              <a:solidFill>
                <a:schemeClr val="tx1"/>
              </a:solidFill>
            </a:rPr>
            <a:t>3,782 </a:t>
          </a:r>
          <a:r>
            <a:rPr lang="en-US" sz="1400" b="1" dirty="0" smtClean="0">
              <a:solidFill>
                <a:schemeClr val="tx1"/>
              </a:solidFill>
            </a:rPr>
            <a:t>EDR</a:t>
          </a:r>
          <a:endParaRPr lang="en-US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0.42263</cdr:x>
      <cdr:y>0.57034</cdr:y>
    </cdr:from>
    <cdr:to>
      <cdr:x>0.51843</cdr:x>
      <cdr:y>0.61602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4874991" y="3357266"/>
          <a:ext cx="1105031" cy="2688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 smtClean="0">
              <a:solidFill>
                <a:schemeClr val="tx1"/>
              </a:solidFill>
            </a:rPr>
            <a:t>59,062 </a:t>
          </a:r>
          <a:r>
            <a:rPr lang="en-US" sz="1400" b="1" dirty="0" smtClean="0">
              <a:solidFill>
                <a:schemeClr val="tx1"/>
              </a:solidFill>
            </a:rPr>
            <a:t>EDR</a:t>
          </a:r>
          <a:endParaRPr lang="en-US" sz="1400" b="1" dirty="0">
            <a:solidFill>
              <a:schemeClr val="tx1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D6221-6CCA-4B04-8893-1A981DAA4D7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18964-E160-4156-A3FF-0F01F3CC6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82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D6221-6CCA-4B04-8893-1A981DAA4D7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18964-E160-4156-A3FF-0F01F3CC6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334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D6221-6CCA-4B04-8893-1A981DAA4D7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18964-E160-4156-A3FF-0F01F3CC6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223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D6221-6CCA-4B04-8893-1A981DAA4D7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18964-E160-4156-A3FF-0F01F3CC6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296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D6221-6CCA-4B04-8893-1A981DAA4D7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18964-E160-4156-A3FF-0F01F3CC6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482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D6221-6CCA-4B04-8893-1A981DAA4D7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18964-E160-4156-A3FF-0F01F3CC6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452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D6221-6CCA-4B04-8893-1A981DAA4D7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18964-E160-4156-A3FF-0F01F3CC6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511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D6221-6CCA-4B04-8893-1A981DAA4D7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18964-E160-4156-A3FF-0F01F3CC6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862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D6221-6CCA-4B04-8893-1A981DAA4D7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18964-E160-4156-A3FF-0F01F3CC6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184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D6221-6CCA-4B04-8893-1A981DAA4D7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18964-E160-4156-A3FF-0F01F3CC6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382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D6221-6CCA-4B04-8893-1A981DAA4D7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18964-E160-4156-A3FF-0F01F3CC6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293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D6221-6CCA-4B04-8893-1A981DAA4D7B}" type="datetimeFigureOut">
              <a:rPr lang="en-US" smtClean="0"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18964-E160-4156-A3FF-0F01F3CC6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47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3603418"/>
              </p:ext>
            </p:extLst>
          </p:nvPr>
        </p:nvGraphicFramePr>
        <p:xfrm>
          <a:off x="360363" y="920750"/>
          <a:ext cx="11534775" cy="5886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1458686" y="313509"/>
            <a:ext cx="8229600" cy="76712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400" b="1" dirty="0" smtClean="0"/>
              <a:t>Rajah </a:t>
            </a:r>
            <a:r>
              <a:rPr lang="en-US" altLang="en-US" sz="4400" b="1" dirty="0" err="1" smtClean="0"/>
              <a:t>Pendaftaran</a:t>
            </a:r>
            <a:r>
              <a:rPr lang="en-US" altLang="en-US" sz="4400" b="1" dirty="0" smtClean="0"/>
              <a:t> Tanah EDR</a:t>
            </a:r>
          </a:p>
          <a:p>
            <a:r>
              <a:rPr lang="en-US" altLang="en-US" sz="4400" b="1" dirty="0" smtClean="0"/>
              <a:t>(</a:t>
            </a:r>
            <a:r>
              <a:rPr lang="en-US" altLang="en-US" sz="4400" b="1" dirty="0" err="1" smtClean="0"/>
              <a:t>hingga</a:t>
            </a:r>
            <a:r>
              <a:rPr lang="en-US" altLang="en-US" sz="4400" b="1" dirty="0" smtClean="0"/>
              <a:t> </a:t>
            </a:r>
            <a:r>
              <a:rPr lang="en-US" altLang="en-US" sz="4400" b="1" dirty="0" smtClean="0"/>
              <a:t>31/10/2019)</a:t>
            </a:r>
            <a:endParaRPr lang="en-US" altLang="en-US" sz="4400" b="1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315167" y="2904899"/>
            <a:ext cx="914400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 dirty="0" smtClean="0"/>
              <a:t>8,672 </a:t>
            </a:r>
            <a:r>
              <a:rPr lang="en-US" altLang="en-US" sz="1400" b="1" dirty="0"/>
              <a:t>EDR</a:t>
            </a: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2935065" y="2565503"/>
            <a:ext cx="1592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 smtClean="0"/>
              <a:t>8,432.348 </a:t>
            </a:r>
            <a:r>
              <a:rPr lang="en-US" altLang="en-US" sz="1800" b="1" dirty="0" err="1" smtClean="0"/>
              <a:t>Ekar</a:t>
            </a: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851741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0656C32AA7C14A844DB3BDB8169BF0" ma:contentTypeVersion="1" ma:contentTypeDescription="Create a new document." ma:contentTypeScope="" ma:versionID="3575ba6c1cff4eb3b09a5f5401bf327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025cf79154fa810a6013745edd873c6e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BA2640-C95D-4E9D-9528-2FE1B3BC3D0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5B8CE0-AB53-400E-AB55-C0716208E301}">
  <ds:schemaRefs>
    <ds:schemaRef ds:uri="http://schemas.microsoft.com/office/infopath/2007/PartnerControls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6F47668-C6E6-4F0C-A7D0-91BE1AC925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23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user</cp:lastModifiedBy>
  <cp:revision>7</cp:revision>
  <cp:lastPrinted>2018-01-03T07:02:03Z</cp:lastPrinted>
  <dcterms:created xsi:type="dcterms:W3CDTF">2016-12-08T07:53:41Z</dcterms:created>
  <dcterms:modified xsi:type="dcterms:W3CDTF">2019-11-06T03:52:50Z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0x010100DA0656C32AA7C14A844DB3BDB8169BF0</vt:lpwstr>
  </property>
</Properties>
</file>