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7" r:id="rId5"/>
    <p:sldId id="258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9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1B336-234D-444F-BB38-89DD777E9561}" type="datetimeFigureOut">
              <a:rPr lang="en-US" smtClean="0"/>
              <a:t>11/12/2019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76CE7-0F2F-46B2-B3B4-3B5F12ED10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8430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1B336-234D-444F-BB38-89DD777E9561}" type="datetimeFigureOut">
              <a:rPr lang="en-US" smtClean="0"/>
              <a:t>11/12/2019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76CE7-0F2F-46B2-B3B4-3B5F12ED10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79589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1B336-234D-444F-BB38-89DD777E9561}" type="datetimeFigureOut">
              <a:rPr lang="en-US" smtClean="0"/>
              <a:t>11/12/2019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76CE7-0F2F-46B2-B3B4-3B5F12ED10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59908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1B336-234D-444F-BB38-89DD777E9561}" type="datetimeFigureOut">
              <a:rPr lang="en-US" smtClean="0"/>
              <a:t>11/12/2019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76CE7-0F2F-46B2-B3B4-3B5F12ED10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651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1B336-234D-444F-BB38-89DD777E9561}" type="datetimeFigureOut">
              <a:rPr lang="en-US" smtClean="0"/>
              <a:t>11/12/2019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76CE7-0F2F-46B2-B3B4-3B5F12ED10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57822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1B336-234D-444F-BB38-89DD777E9561}" type="datetimeFigureOut">
              <a:rPr lang="en-US" smtClean="0"/>
              <a:t>11/12/2019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76CE7-0F2F-46B2-B3B4-3B5F12ED10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27460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1B336-234D-444F-BB38-89DD777E9561}" type="datetimeFigureOut">
              <a:rPr lang="en-US" smtClean="0"/>
              <a:t>11/12/2019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76CE7-0F2F-46B2-B3B4-3B5F12ED10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46431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1B336-234D-444F-BB38-89DD777E9561}" type="datetimeFigureOut">
              <a:rPr lang="en-US" smtClean="0"/>
              <a:t>11/12/2019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76CE7-0F2F-46B2-B3B4-3B5F12ED10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40046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1B336-234D-444F-BB38-89DD777E9561}" type="datetimeFigureOut">
              <a:rPr lang="en-US" smtClean="0"/>
              <a:t>11/12/2019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76CE7-0F2F-46B2-B3B4-3B5F12ED10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21781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1B336-234D-444F-BB38-89DD777E9561}" type="datetimeFigureOut">
              <a:rPr lang="en-US" smtClean="0"/>
              <a:t>11/12/2019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76CE7-0F2F-46B2-B3B4-3B5F12ED10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60559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1B336-234D-444F-BB38-89DD777E9561}" type="datetimeFigureOut">
              <a:rPr lang="en-US" smtClean="0"/>
              <a:t>11/12/2019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76CE7-0F2F-46B2-B3B4-3B5F12ED10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8900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D1B336-234D-444F-BB38-89DD777E9561}" type="datetimeFigureOut">
              <a:rPr lang="en-US" smtClean="0"/>
              <a:t>11/12/2019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F76CE7-0F2F-46B2-B3B4-3B5F12ED10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65815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4" name="Rectangle 2"/>
          <p:cNvSpPr>
            <a:spLocks noChangeArrowheads="1"/>
          </p:cNvSpPr>
          <p:nvPr/>
        </p:nvSpPr>
        <p:spPr bwMode="auto">
          <a:xfrm>
            <a:off x="2261167" y="345292"/>
            <a:ext cx="7906090" cy="1179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sz="2000" b="1" dirty="0"/>
              <a:t>RINGKASAN PROSES PINDAH MILIK DARI PENERIMAAN BORANG </a:t>
            </a:r>
            <a:endParaRPr lang="en-US" sz="2000" b="1" dirty="0" smtClean="0"/>
          </a:p>
          <a:p>
            <a:pPr algn="ctr">
              <a:buNone/>
            </a:pPr>
            <a:r>
              <a:rPr lang="en-US" sz="2000" b="1" dirty="0" smtClean="0"/>
              <a:t>PINDAH </a:t>
            </a:r>
            <a:r>
              <a:rPr lang="en-US" sz="2000" b="1" dirty="0"/>
              <a:t>MILIK SEHINGGA MENERIMA </a:t>
            </a:r>
            <a:endParaRPr lang="en-US" sz="2000" b="1" dirty="0" smtClean="0"/>
          </a:p>
          <a:p>
            <a:pPr algn="ctr">
              <a:buNone/>
            </a:pPr>
            <a:r>
              <a:rPr lang="en-US" sz="2000" b="1" dirty="0" smtClean="0"/>
              <a:t>MAKLUMAN </a:t>
            </a:r>
            <a:r>
              <a:rPr lang="en-US" sz="2000" b="1" dirty="0"/>
              <a:t>KEPUTUSAN DARIPADA PIHAK ATASAN</a:t>
            </a:r>
            <a:endParaRPr lang="en-US" sz="20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143056"/>
              </p:ext>
            </p:extLst>
          </p:nvPr>
        </p:nvGraphicFramePr>
        <p:xfrm>
          <a:off x="1317167" y="1687284"/>
          <a:ext cx="9231089" cy="450428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18842"/>
                <a:gridCol w="876695"/>
                <a:gridCol w="464133"/>
                <a:gridCol w="515704"/>
                <a:gridCol w="515704"/>
                <a:gridCol w="464133"/>
                <a:gridCol w="464133"/>
                <a:gridCol w="464133"/>
                <a:gridCol w="464133"/>
                <a:gridCol w="515704"/>
                <a:gridCol w="515704"/>
                <a:gridCol w="515704"/>
                <a:gridCol w="515704"/>
                <a:gridCol w="515704"/>
                <a:gridCol w="670413"/>
                <a:gridCol w="670413"/>
                <a:gridCol w="464133"/>
              </a:tblGrid>
              <a:tr h="133904">
                <a:tc rowSpan="2">
                  <a:txBody>
                    <a:bodyPr/>
                    <a:lstStyle/>
                    <a:p>
                      <a:pPr marL="4572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BULAN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PERMOHONAN YANG DI TERIMA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 anchor="ctr"/>
                </a:tc>
                <a:tc gridSpan="15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TEMPOH HARI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2858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1-30 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31-60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61-90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91-120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121-150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100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151-180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100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181-210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100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211-240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100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241-270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100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271-300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100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301-330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100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331-365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LEBIH DARI 365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BELUM ADA KETETAPAN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100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BATAL*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/>
                </a:tc>
              </a:tr>
              <a:tr h="4728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</a:t>
                      </a:r>
                      <a:endParaRPr lang="en-US" sz="1000" dirty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JAN </a:t>
                      </a:r>
                      <a:r>
                        <a:rPr lang="en-US" sz="900" dirty="0" smtClean="0">
                          <a:effectLst/>
                        </a:rPr>
                        <a:t>2019</a:t>
                      </a:r>
                      <a:endParaRPr lang="en-US" sz="1000" dirty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/>
                </a:tc>
              </a:tr>
              <a:tr h="4728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FEB </a:t>
                      </a:r>
                      <a:r>
                        <a:rPr lang="en-US" sz="900" dirty="0" smtClean="0">
                          <a:effectLst/>
                        </a:rPr>
                        <a:t>2019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/>
                </a:tc>
              </a:tr>
              <a:tr h="4728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MAC </a:t>
                      </a:r>
                      <a:r>
                        <a:rPr lang="en-US" sz="900" dirty="0" smtClean="0">
                          <a:effectLst/>
                        </a:rPr>
                        <a:t>2019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/>
                </a:tc>
              </a:tr>
              <a:tr h="4728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APR </a:t>
                      </a:r>
                      <a:r>
                        <a:rPr lang="en-US" sz="900" dirty="0" smtClean="0">
                          <a:effectLst/>
                        </a:rPr>
                        <a:t>2019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/>
                </a:tc>
              </a:tr>
              <a:tr h="502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MEI </a:t>
                      </a:r>
                      <a:r>
                        <a:rPr lang="en-US" sz="900" dirty="0" smtClean="0">
                          <a:effectLst/>
                        </a:rPr>
                        <a:t>2019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/>
                </a:tc>
              </a:tr>
              <a:tr h="4728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JUN </a:t>
                      </a:r>
                      <a:r>
                        <a:rPr lang="en-US" sz="900" dirty="0" smtClean="0">
                          <a:effectLst/>
                        </a:rPr>
                        <a:t>2019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/>
                </a:tc>
              </a:tr>
              <a:tr h="4728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JULY </a:t>
                      </a:r>
                      <a:r>
                        <a:rPr lang="en-US" sz="900" dirty="0" smtClean="0">
                          <a:effectLst/>
                        </a:rPr>
                        <a:t>2019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/>
                </a:tc>
              </a:tr>
              <a:tr h="502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AUG </a:t>
                      </a:r>
                      <a:r>
                        <a:rPr lang="en-US" sz="900" dirty="0" smtClean="0">
                          <a:effectLst/>
                        </a:rPr>
                        <a:t>2019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3" marR="60153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07216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7202388"/>
              </p:ext>
            </p:extLst>
          </p:nvPr>
        </p:nvGraphicFramePr>
        <p:xfrm>
          <a:off x="1295397" y="772882"/>
          <a:ext cx="9601205" cy="352774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50929"/>
                <a:gridCol w="922149"/>
                <a:gridCol w="488197"/>
                <a:gridCol w="488197"/>
                <a:gridCol w="488197"/>
                <a:gridCol w="488197"/>
                <a:gridCol w="488197"/>
                <a:gridCol w="488197"/>
                <a:gridCol w="488197"/>
                <a:gridCol w="542441"/>
                <a:gridCol w="542441"/>
                <a:gridCol w="542441"/>
                <a:gridCol w="542441"/>
                <a:gridCol w="542441"/>
                <a:gridCol w="705173"/>
                <a:gridCol w="705173"/>
                <a:gridCol w="488197"/>
              </a:tblGrid>
              <a:tr h="185014">
                <a:tc rowSpan="2">
                  <a:txBody>
                    <a:bodyPr/>
                    <a:lstStyle/>
                    <a:p>
                      <a:pPr marL="4572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BULAN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PERMOHONAN YANG DI TERIMA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15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TEMPOH HARI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7212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1-30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31-60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61-90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91-120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121-150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151-180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181-210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211-240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241-270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271-300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301-330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331-365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LEBIH DARI 365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BELUM ADA KETETAPAN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BATAL*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9265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SEPT </a:t>
                      </a:r>
                      <a:r>
                        <a:rPr lang="en-US" sz="1000" dirty="0" smtClean="0">
                          <a:effectLst/>
                        </a:rPr>
                        <a:t>2019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9265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OCT </a:t>
                      </a:r>
                      <a:r>
                        <a:rPr lang="en-US" sz="1000" dirty="0" smtClean="0">
                          <a:effectLst/>
                        </a:rPr>
                        <a:t>2019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9265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JUMLAH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9265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PERATUS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" name="Rectangle 3"/>
          <p:cNvSpPr/>
          <p:nvPr/>
        </p:nvSpPr>
        <p:spPr>
          <a:xfrm>
            <a:off x="1219200" y="5862328"/>
            <a:ext cx="10047514" cy="2812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*</a:t>
            </a:r>
            <a:r>
              <a:rPr lang="en-US" sz="1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Batal</a:t>
            </a:r>
            <a:r>
              <a:rPr lang="en-US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di </a:t>
            </a:r>
            <a:r>
              <a:rPr lang="en-US" sz="1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atas</a:t>
            </a:r>
            <a:r>
              <a:rPr lang="en-US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persetujuan</a:t>
            </a:r>
            <a:r>
              <a:rPr lang="en-US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pemberi</a:t>
            </a:r>
            <a:r>
              <a:rPr lang="en-US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/</a:t>
            </a:r>
            <a:r>
              <a:rPr lang="en-US" sz="1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penjual</a:t>
            </a:r>
            <a:r>
              <a:rPr lang="en-US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dan</a:t>
            </a:r>
            <a:r>
              <a:rPr lang="en-US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penerima</a:t>
            </a:r>
            <a:r>
              <a:rPr lang="en-US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/</a:t>
            </a:r>
            <a:r>
              <a:rPr lang="en-US" sz="1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pembeli</a:t>
            </a:r>
            <a:endParaRPr lang="en-US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78049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0656C32AA7C14A844DB3BDB8169BF0" ma:contentTypeVersion="1" ma:contentTypeDescription="Create a new document." ma:contentTypeScope="" ma:versionID="3575ba6c1cff4eb3b09a5f5401bf3273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025cf79154fa810a6013745edd873c6e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Scheduling Start Date is a site column created by the Publishing feature. It is used to specify the date and time on which this page will first appear to site visitors.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Scheduling End Date is a site column created by the Publishing feature. It is used to specify the date and time on which this page will no longer appear to site visitors.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FA2AA93-EFBB-4ACF-B0AC-02EB7E82C3B8}">
  <ds:schemaRefs>
    <ds:schemaRef ds:uri="http://purl.org/dc/dcmitype/"/>
    <ds:schemaRef ds:uri="http://schemas.openxmlformats.org/package/2006/metadata/core-properties"/>
    <ds:schemaRef ds:uri="http://www.w3.org/XML/1998/namespace"/>
    <ds:schemaRef ds:uri="http://schemas.microsoft.com/office/2006/documentManagement/types"/>
    <ds:schemaRef ds:uri="http://purl.org/dc/elements/1.1/"/>
    <ds:schemaRef ds:uri="http://schemas.microsoft.com/sharepoint/v3"/>
    <ds:schemaRef ds:uri="http://schemas.microsoft.com/office/infopath/2007/PartnerControls"/>
    <ds:schemaRef ds:uri="http://schemas.microsoft.com/office/2006/metadata/properties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C8DA9AB4-A1A4-48D9-B88A-CF0E5B12064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367101A-4CEE-4E03-A24D-0F7BFAA912E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80</Words>
  <Application>Microsoft Office PowerPoint</Application>
  <PresentationFormat>Widescreen</PresentationFormat>
  <Paragraphs>70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user</cp:lastModifiedBy>
  <cp:revision>5</cp:revision>
  <dcterms:created xsi:type="dcterms:W3CDTF">2016-12-10T06:27:35Z</dcterms:created>
  <dcterms:modified xsi:type="dcterms:W3CDTF">2019-11-12T08:14:14Z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0x010100DA0656C32AA7C14A844DB3BDB8169BF0</vt:lpwstr>
  </property>
</Properties>
</file>