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61" r:id="rId5"/>
  </p:sldIdLst>
  <p:sldSz cx="12192000" cy="6858000"/>
  <p:notesSz cx="6858000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1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887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46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525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157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066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06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494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766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344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83031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7131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3CB7FE-23E5-407A-81CA-13A50CD22018}" type="datetimeFigureOut">
              <a:rPr lang="en-US" smtClean="0"/>
              <a:t>11/12/2019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01FE98-6350-42A0-AB86-EA2E201A66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42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l="2969" t="20833" r="4844" b="14166"/>
          <a:stretch/>
        </p:blipFill>
        <p:spPr>
          <a:xfrm>
            <a:off x="361949" y="1428750"/>
            <a:ext cx="11239501" cy="44577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236577" y="1405289"/>
            <a:ext cx="1936469" cy="268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 err="1" smtClean="0">
                <a:solidFill>
                  <a:schemeClr val="tx1"/>
                </a:solidFill>
              </a:rPr>
              <a:t>Pindah</a:t>
            </a:r>
            <a:r>
              <a:rPr lang="en-US" sz="1200" b="1" dirty="0" smtClean="0">
                <a:solidFill>
                  <a:schemeClr val="tx1"/>
                </a:solidFill>
              </a:rPr>
              <a:t> </a:t>
            </a:r>
            <a:r>
              <a:rPr lang="en-US" sz="1200" b="1" dirty="0" err="1" smtClean="0">
                <a:solidFill>
                  <a:schemeClr val="tx1"/>
                </a:solidFill>
              </a:rPr>
              <a:t>Milik</a:t>
            </a:r>
            <a:r>
              <a:rPr lang="en-US" sz="1200" b="1" dirty="0" smtClean="0">
                <a:solidFill>
                  <a:schemeClr val="tx1"/>
                </a:solidFill>
              </a:rPr>
              <a:t> Tanah</a:t>
            </a:r>
            <a:endParaRPr lang="en-GB" sz="1200" b="1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 rot="16200000">
            <a:off x="177762" y="3285225"/>
            <a:ext cx="1936469" cy="268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err="1" smtClean="0">
                <a:solidFill>
                  <a:schemeClr val="tx1"/>
                </a:solidFill>
              </a:rPr>
              <a:t>Jumlah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</a:rPr>
              <a:t>Permohonan</a:t>
            </a:r>
            <a:endParaRPr lang="en-GB" sz="1200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274677" y="5617789"/>
            <a:ext cx="1936469" cy="2686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dirty="0" err="1" smtClean="0">
                <a:solidFill>
                  <a:schemeClr val="tx1"/>
                </a:solidFill>
              </a:rPr>
              <a:t>Bulan</a:t>
            </a:r>
            <a:r>
              <a:rPr lang="en-US" sz="1200" dirty="0" smtClean="0">
                <a:solidFill>
                  <a:schemeClr val="tx1"/>
                </a:solidFill>
              </a:rPr>
              <a:t> (</a:t>
            </a:r>
            <a:r>
              <a:rPr lang="en-US" sz="1200" dirty="0" err="1" smtClean="0">
                <a:solidFill>
                  <a:schemeClr val="tx1"/>
                </a:solidFill>
              </a:rPr>
              <a:t>Tarikh</a:t>
            </a:r>
            <a:r>
              <a:rPr lang="en-US" sz="1200" dirty="0" smtClean="0">
                <a:solidFill>
                  <a:schemeClr val="tx1"/>
                </a:solidFill>
              </a:rPr>
              <a:t> </a:t>
            </a:r>
            <a:r>
              <a:rPr lang="en-US" sz="1200" dirty="0" err="1" smtClean="0">
                <a:solidFill>
                  <a:schemeClr val="tx1"/>
                </a:solidFill>
              </a:rPr>
              <a:t>Permohonan</a:t>
            </a:r>
            <a:r>
              <a:rPr lang="en-US" sz="1200" dirty="0" smtClean="0">
                <a:solidFill>
                  <a:schemeClr val="tx1"/>
                </a:solidFill>
              </a:rPr>
              <a:t>)</a:t>
            </a:r>
            <a:endParaRPr lang="en-GB" sz="1200" dirty="0">
              <a:solidFill>
                <a:schemeClr val="tx1"/>
              </a:solidFill>
            </a:endParaRPr>
          </a:p>
        </p:txBody>
      </p:sp>
      <p:pic>
        <p:nvPicPr>
          <p:cNvPr id="6" name="Picture 6" descr="logo jabatan tanah.GIF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152400"/>
            <a:ext cx="160020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10"/>
          <p:cNvSpPr>
            <a:spLocks noChangeArrowheads="1"/>
          </p:cNvSpPr>
          <p:nvPr/>
        </p:nvSpPr>
        <p:spPr bwMode="auto">
          <a:xfrm>
            <a:off x="4419600" y="95250"/>
            <a:ext cx="64770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0070C0"/>
                </a:solidFill>
              </a:rPr>
              <a:t>STATISTIK PERMOHONAN 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0070C0"/>
                </a:solidFill>
              </a:rPr>
              <a:t>PINDAH MILIK TANAH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en-US" sz="2400" b="1" dirty="0">
                <a:solidFill>
                  <a:srgbClr val="0070C0"/>
                </a:solidFill>
              </a:rPr>
              <a:t>SEHINGGA </a:t>
            </a:r>
            <a:r>
              <a:rPr lang="en-US" altLang="en-US" sz="2400" b="1" dirty="0" smtClean="0">
                <a:solidFill>
                  <a:srgbClr val="0070C0"/>
                </a:solidFill>
              </a:rPr>
              <a:t>12hb. </a:t>
            </a:r>
            <a:r>
              <a:rPr lang="en-US" altLang="en-US" sz="2400" b="1" dirty="0" smtClean="0">
                <a:solidFill>
                  <a:srgbClr val="0070C0"/>
                </a:solidFill>
              </a:rPr>
              <a:t>NOVEMBER 2019</a:t>
            </a:r>
            <a:endParaRPr lang="en-US" altLang="en-US" sz="24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5823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0656C32AA7C14A844DB3BDB8169BF0" ma:contentTypeVersion="1" ma:contentTypeDescription="Create a new document." ma:contentTypeScope="" ma:versionID="3575ba6c1cff4eb3b09a5f5401bf3273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025cf79154fa810a6013745edd873c6e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C11A8F98-A9E6-4D8C-AD0D-0FE89A1C53D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CC85C5D-AC0B-465A-8A4D-3A33BDA7F86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AFC4374-DA8E-4D22-8DAB-C06386FE83DC}">
  <ds:schemaRefs>
    <ds:schemaRef ds:uri="http://purl.org/dc/elements/1.1/"/>
    <ds:schemaRef ds:uri="http://schemas.microsoft.com/sharepoint/v3"/>
    <ds:schemaRef ds:uri="http://purl.org/dc/terms/"/>
    <ds:schemaRef ds:uri="http://purl.org/dc/dcmitype/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2037</TotalTime>
  <Words>20</Words>
  <Application>Microsoft Office PowerPoint</Application>
  <PresentationFormat>Widescreen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user</cp:lastModifiedBy>
  <cp:revision>12</cp:revision>
  <cp:lastPrinted>2018-01-03T07:03:48Z</cp:lastPrinted>
  <dcterms:created xsi:type="dcterms:W3CDTF">2016-12-10T06:33:16Z</dcterms:created>
  <dcterms:modified xsi:type="dcterms:W3CDTF">2019-11-12T08:23:46Z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0x010100DA0656C32AA7C14A844DB3BDB8169BF0</vt:lpwstr>
  </property>
</Properties>
</file>